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8" r:id="rId2"/>
    <p:sldId id="259" r:id="rId3"/>
    <p:sldId id="263" r:id="rId4"/>
    <p:sldId id="264" r:id="rId5"/>
    <p:sldId id="265" r:id="rId6"/>
    <p:sldId id="268" r:id="rId7"/>
    <p:sldId id="262" r:id="rId8"/>
    <p:sldId id="261" r:id="rId9"/>
    <p:sldId id="266" r:id="rId10"/>
    <p:sldId id="257" r:id="rId11"/>
    <p:sldId id="271" r:id="rId12"/>
    <p:sldId id="270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D0CED7"/>
    <a:srgbClr val="FFF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8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5A4799-15FE-4F55-AA5F-98F18908C7E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DF8BD92-6E17-4231-8401-1149447E7164}">
      <dgm:prSet phldrT="[Testo]" custT="1"/>
      <dgm:spPr>
        <a:solidFill>
          <a:srgbClr val="333399"/>
        </a:solidFill>
      </dgm:spPr>
      <dgm:t>
        <a:bodyPr/>
        <a:lstStyle/>
        <a:p>
          <a:r>
            <a:rPr lang="it-IT" sz="3600" dirty="0" err="1">
              <a:solidFill>
                <a:schemeClr val="bg1"/>
              </a:solidFill>
            </a:rPr>
            <a:t>Frontend</a:t>
          </a:r>
          <a:r>
            <a:rPr lang="it-IT" sz="3600" dirty="0">
              <a:solidFill>
                <a:schemeClr val="bg1"/>
              </a:solidFill>
            </a:rPr>
            <a:t> app</a:t>
          </a:r>
        </a:p>
      </dgm:t>
    </dgm:pt>
    <dgm:pt modelId="{C0D3D5C9-FD1C-403B-A30B-7EDA064F501E}" type="parTrans" cxnId="{EDD5B972-4497-4F8C-8899-76E3FD3EAD58}">
      <dgm:prSet/>
      <dgm:spPr/>
      <dgm:t>
        <a:bodyPr/>
        <a:lstStyle/>
        <a:p>
          <a:endParaRPr lang="it-IT"/>
        </a:p>
      </dgm:t>
    </dgm:pt>
    <dgm:pt modelId="{7952442B-5247-42D0-B0A1-B0899DEB628E}" type="sibTrans" cxnId="{EDD5B972-4497-4F8C-8899-76E3FD3EAD58}">
      <dgm:prSet/>
      <dgm:spPr/>
      <dgm:t>
        <a:bodyPr/>
        <a:lstStyle/>
        <a:p>
          <a:endParaRPr lang="it-IT"/>
        </a:p>
      </dgm:t>
    </dgm:pt>
    <dgm:pt modelId="{54FF7B7A-DCF0-4504-9470-818387222703}">
      <dgm:prSet phldrT="[Testo]"/>
      <dgm:spPr>
        <a:solidFill>
          <a:srgbClr val="D0CED7">
            <a:alpha val="70000"/>
          </a:srgbClr>
        </a:solidFill>
      </dgm:spPr>
      <dgm:t>
        <a:bodyPr anchor="t" anchorCtr="0"/>
        <a:lstStyle/>
        <a:p>
          <a:pPr algn="l">
            <a:buFontTx/>
            <a:buNone/>
          </a:pPr>
          <a:r>
            <a:rPr lang="it-IT" dirty="0" err="1"/>
            <a:t>Ionic</a:t>
          </a:r>
          <a:endParaRPr lang="it-IT" dirty="0"/>
        </a:p>
      </dgm:t>
    </dgm:pt>
    <dgm:pt modelId="{CD7C6625-409C-408A-BDAD-476204B50EA7}" type="parTrans" cxnId="{4CFDFCA3-19FD-4AD4-ACA3-ADE309E23FB5}">
      <dgm:prSet/>
      <dgm:spPr/>
      <dgm:t>
        <a:bodyPr/>
        <a:lstStyle/>
        <a:p>
          <a:endParaRPr lang="it-IT"/>
        </a:p>
      </dgm:t>
    </dgm:pt>
    <dgm:pt modelId="{EF9AD253-1101-42B6-ABD3-49AA16F96814}" type="sibTrans" cxnId="{4CFDFCA3-19FD-4AD4-ACA3-ADE309E23FB5}">
      <dgm:prSet/>
      <dgm:spPr/>
      <dgm:t>
        <a:bodyPr/>
        <a:lstStyle/>
        <a:p>
          <a:endParaRPr lang="it-IT"/>
        </a:p>
      </dgm:t>
    </dgm:pt>
    <dgm:pt modelId="{D08652B3-FF19-4C82-B323-30E9F41E094A}">
      <dgm:prSet phldrT="[Testo]" custT="1"/>
      <dgm:spPr>
        <a:solidFill>
          <a:srgbClr val="333399"/>
        </a:solidFill>
      </dgm:spPr>
      <dgm:t>
        <a:bodyPr/>
        <a:lstStyle/>
        <a:p>
          <a:r>
            <a:rPr lang="it-IT" sz="3600" dirty="0" err="1">
              <a:solidFill>
                <a:schemeClr val="bg1"/>
              </a:solidFill>
            </a:rPr>
            <a:t>Frontend</a:t>
          </a:r>
          <a:r>
            <a:rPr lang="it-IT" sz="3600" dirty="0">
              <a:solidFill>
                <a:schemeClr val="bg1"/>
              </a:solidFill>
            </a:rPr>
            <a:t> web</a:t>
          </a:r>
        </a:p>
      </dgm:t>
    </dgm:pt>
    <dgm:pt modelId="{E672CD95-99AC-4FA0-8327-591C748CCF52}" type="parTrans" cxnId="{5AE4C3A0-E6B0-46FC-81F0-EBC8DF3A7EF1}">
      <dgm:prSet/>
      <dgm:spPr/>
      <dgm:t>
        <a:bodyPr/>
        <a:lstStyle/>
        <a:p>
          <a:endParaRPr lang="it-IT"/>
        </a:p>
      </dgm:t>
    </dgm:pt>
    <dgm:pt modelId="{1DDCA51F-A149-4EE2-91C5-A4F0C403D7DE}" type="sibTrans" cxnId="{5AE4C3A0-E6B0-46FC-81F0-EBC8DF3A7EF1}">
      <dgm:prSet/>
      <dgm:spPr/>
      <dgm:t>
        <a:bodyPr/>
        <a:lstStyle/>
        <a:p>
          <a:endParaRPr lang="it-IT"/>
        </a:p>
      </dgm:t>
    </dgm:pt>
    <dgm:pt modelId="{93403AA1-8E43-4220-94A2-C561666AE969}">
      <dgm:prSet phldrT="[Testo]" custT="1"/>
      <dgm:spPr>
        <a:solidFill>
          <a:srgbClr val="D0CED7">
            <a:alpha val="70000"/>
          </a:srgbClr>
        </a:solidFill>
      </dgm:spPr>
      <dgm:t>
        <a:bodyPr/>
        <a:lstStyle/>
        <a:p>
          <a:pPr>
            <a:buFontTx/>
            <a:buNone/>
          </a:pPr>
          <a:r>
            <a:rPr lang="it-IT" sz="3800" dirty="0"/>
            <a:t>HTML 5/CSS 3</a:t>
          </a:r>
        </a:p>
      </dgm:t>
    </dgm:pt>
    <dgm:pt modelId="{71BD2387-4C26-43A4-BDAD-5903C3B2CCD0}" type="parTrans" cxnId="{5B59DA53-1EA3-4D3F-9942-9B3F1F378CA8}">
      <dgm:prSet/>
      <dgm:spPr/>
      <dgm:t>
        <a:bodyPr/>
        <a:lstStyle/>
        <a:p>
          <a:endParaRPr lang="it-IT"/>
        </a:p>
      </dgm:t>
    </dgm:pt>
    <dgm:pt modelId="{AE838A32-FFDC-445D-8E3C-91D2C7377E8D}" type="sibTrans" cxnId="{5B59DA53-1EA3-4D3F-9942-9B3F1F378CA8}">
      <dgm:prSet/>
      <dgm:spPr/>
      <dgm:t>
        <a:bodyPr/>
        <a:lstStyle/>
        <a:p>
          <a:endParaRPr lang="it-IT"/>
        </a:p>
      </dgm:t>
    </dgm:pt>
    <dgm:pt modelId="{D886E4D2-7D01-446B-889C-95F28B2B6C0B}">
      <dgm:prSet phldrT="[Testo]" custT="1"/>
      <dgm:spPr>
        <a:solidFill>
          <a:srgbClr val="333399"/>
        </a:solidFill>
      </dgm:spPr>
      <dgm:t>
        <a:bodyPr/>
        <a:lstStyle/>
        <a:p>
          <a:r>
            <a:rPr lang="it-IT" sz="3600" dirty="0" err="1"/>
            <a:t>Backend</a:t>
          </a:r>
          <a:endParaRPr lang="it-IT" sz="3600" dirty="0"/>
        </a:p>
      </dgm:t>
    </dgm:pt>
    <dgm:pt modelId="{AF1AB157-FE3D-42CE-A629-804199B45B7B}" type="parTrans" cxnId="{F216BA72-E5A1-4F6C-9079-820C8EE45F1C}">
      <dgm:prSet/>
      <dgm:spPr/>
      <dgm:t>
        <a:bodyPr/>
        <a:lstStyle/>
        <a:p>
          <a:endParaRPr lang="it-IT"/>
        </a:p>
      </dgm:t>
    </dgm:pt>
    <dgm:pt modelId="{9B3F804D-61DC-4758-8CBF-1AAD64A97B75}" type="sibTrans" cxnId="{F216BA72-E5A1-4F6C-9079-820C8EE45F1C}">
      <dgm:prSet/>
      <dgm:spPr/>
      <dgm:t>
        <a:bodyPr/>
        <a:lstStyle/>
        <a:p>
          <a:endParaRPr lang="it-IT"/>
        </a:p>
      </dgm:t>
    </dgm:pt>
    <dgm:pt modelId="{AD447B6A-08A4-4470-A213-94CCBC10422E}">
      <dgm:prSet phldrT="[Testo]"/>
      <dgm:spPr>
        <a:solidFill>
          <a:schemeClr val="accent1">
            <a:tint val="40000"/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pPr>
            <a:buFontTx/>
            <a:buNone/>
          </a:pPr>
          <a:r>
            <a:rPr lang="it-IT" dirty="0" err="1"/>
            <a:t>Laravel</a:t>
          </a:r>
          <a:endParaRPr lang="it-IT" dirty="0"/>
        </a:p>
      </dgm:t>
    </dgm:pt>
    <dgm:pt modelId="{0B07CA8D-ED0A-4D46-BC03-010FEA51E625}" type="parTrans" cxnId="{284825FD-9A52-47F4-85D1-74A478F6C5BD}">
      <dgm:prSet/>
      <dgm:spPr/>
      <dgm:t>
        <a:bodyPr/>
        <a:lstStyle/>
        <a:p>
          <a:endParaRPr lang="it-IT"/>
        </a:p>
      </dgm:t>
    </dgm:pt>
    <dgm:pt modelId="{B32B3C6B-4B45-4D72-9051-AE85E8510392}" type="sibTrans" cxnId="{284825FD-9A52-47F4-85D1-74A478F6C5BD}">
      <dgm:prSet/>
      <dgm:spPr/>
      <dgm:t>
        <a:bodyPr/>
        <a:lstStyle/>
        <a:p>
          <a:endParaRPr lang="it-IT"/>
        </a:p>
      </dgm:t>
    </dgm:pt>
    <dgm:pt modelId="{B3864EAB-3EB5-4B10-97CC-0C246B912DC1}">
      <dgm:prSet phldrT="[Testo]" custT="1"/>
      <dgm:spPr>
        <a:solidFill>
          <a:srgbClr val="D0CED7">
            <a:alpha val="70000"/>
          </a:srgbClr>
        </a:solidFill>
      </dgm:spPr>
      <dgm:t>
        <a:bodyPr/>
        <a:lstStyle/>
        <a:p>
          <a:pPr>
            <a:buFontTx/>
            <a:buNone/>
          </a:pPr>
          <a:r>
            <a:rPr lang="it-IT" sz="3800" dirty="0"/>
            <a:t>JavaScript</a:t>
          </a:r>
        </a:p>
      </dgm:t>
    </dgm:pt>
    <dgm:pt modelId="{744828FE-D97B-4907-A1DB-9F90C6848A09}" type="parTrans" cxnId="{5AB8F558-3812-4D23-8439-FC8707414518}">
      <dgm:prSet/>
      <dgm:spPr/>
      <dgm:t>
        <a:bodyPr/>
        <a:lstStyle/>
        <a:p>
          <a:endParaRPr lang="it-IT"/>
        </a:p>
      </dgm:t>
    </dgm:pt>
    <dgm:pt modelId="{26CCAEDA-44C2-41D8-ABF7-CAE4F0095319}" type="sibTrans" cxnId="{5AB8F558-3812-4D23-8439-FC8707414518}">
      <dgm:prSet/>
      <dgm:spPr/>
      <dgm:t>
        <a:bodyPr/>
        <a:lstStyle/>
        <a:p>
          <a:endParaRPr lang="it-IT"/>
        </a:p>
      </dgm:t>
    </dgm:pt>
    <dgm:pt modelId="{4D480288-A8F3-411A-BCF5-8BC3AAFE1477}">
      <dgm:prSet phldrT="[Testo]"/>
      <dgm:spPr>
        <a:solidFill>
          <a:srgbClr val="D0CED7">
            <a:alpha val="70000"/>
          </a:srgbClr>
        </a:solidFill>
      </dgm:spPr>
      <dgm:t>
        <a:bodyPr/>
        <a:lstStyle/>
        <a:p>
          <a:pPr>
            <a:buFontTx/>
            <a:buNone/>
          </a:pPr>
          <a:endParaRPr lang="it-IT" sz="4100" dirty="0"/>
        </a:p>
      </dgm:t>
    </dgm:pt>
    <dgm:pt modelId="{3D75D62B-2F2E-4FD2-9B06-07B9D88D958B}" type="parTrans" cxnId="{EE31A808-C9A6-41E6-A020-9E5A1DCB4174}">
      <dgm:prSet/>
      <dgm:spPr/>
      <dgm:t>
        <a:bodyPr/>
        <a:lstStyle/>
        <a:p>
          <a:endParaRPr lang="it-IT"/>
        </a:p>
      </dgm:t>
    </dgm:pt>
    <dgm:pt modelId="{33637B95-03CB-4EE4-9BF5-E6D1B486C98F}" type="sibTrans" cxnId="{EE31A808-C9A6-41E6-A020-9E5A1DCB4174}">
      <dgm:prSet/>
      <dgm:spPr/>
      <dgm:t>
        <a:bodyPr/>
        <a:lstStyle/>
        <a:p>
          <a:endParaRPr lang="it-IT"/>
        </a:p>
      </dgm:t>
    </dgm:pt>
    <dgm:pt modelId="{CFC63767-6DA1-43D4-B54D-05B899597BF8}" type="pres">
      <dgm:prSet presAssocID="{525A4799-15FE-4F55-AA5F-98F18908C7E2}" presName="Name0" presStyleCnt="0">
        <dgm:presLayoutVars>
          <dgm:dir/>
          <dgm:animLvl val="lvl"/>
          <dgm:resizeHandles val="exact"/>
        </dgm:presLayoutVars>
      </dgm:prSet>
      <dgm:spPr/>
    </dgm:pt>
    <dgm:pt modelId="{85AA9550-B5A8-4257-99FC-AFE05A3D416B}" type="pres">
      <dgm:prSet presAssocID="{EDF8BD92-6E17-4231-8401-1149447E7164}" presName="composite" presStyleCnt="0"/>
      <dgm:spPr/>
    </dgm:pt>
    <dgm:pt modelId="{8D61D849-0A40-487A-A1FE-190EAD7E1813}" type="pres">
      <dgm:prSet presAssocID="{EDF8BD92-6E17-4231-8401-1149447E716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22A5E8E-A9E2-4BD1-ABE6-4825345EB910}" type="pres">
      <dgm:prSet presAssocID="{EDF8BD92-6E17-4231-8401-1149447E7164}" presName="desTx" presStyleLbl="alignAccFollowNode1" presStyleIdx="0" presStyleCnt="3">
        <dgm:presLayoutVars>
          <dgm:bulletEnabled val="1"/>
        </dgm:presLayoutVars>
      </dgm:prSet>
      <dgm:spPr/>
    </dgm:pt>
    <dgm:pt modelId="{4679D1AA-4398-4D03-BB0D-E9582A513043}" type="pres">
      <dgm:prSet presAssocID="{7952442B-5247-42D0-B0A1-B0899DEB628E}" presName="space" presStyleCnt="0"/>
      <dgm:spPr/>
    </dgm:pt>
    <dgm:pt modelId="{B1CEBCA8-D700-45D9-9424-213419F84151}" type="pres">
      <dgm:prSet presAssocID="{D08652B3-FF19-4C82-B323-30E9F41E094A}" presName="composite" presStyleCnt="0"/>
      <dgm:spPr/>
    </dgm:pt>
    <dgm:pt modelId="{F2B4B696-5CC5-45D9-A138-16F30D34CCAA}" type="pres">
      <dgm:prSet presAssocID="{D08652B3-FF19-4C82-B323-30E9F41E094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70E91EA-CB62-497F-B70C-625DD1293FFB}" type="pres">
      <dgm:prSet presAssocID="{D08652B3-FF19-4C82-B323-30E9F41E094A}" presName="desTx" presStyleLbl="alignAccFollowNode1" presStyleIdx="1" presStyleCnt="3">
        <dgm:presLayoutVars>
          <dgm:bulletEnabled val="1"/>
        </dgm:presLayoutVars>
      </dgm:prSet>
      <dgm:spPr/>
    </dgm:pt>
    <dgm:pt modelId="{42BBEEBF-2FEF-4F10-80E9-281D6C7E917D}" type="pres">
      <dgm:prSet presAssocID="{1DDCA51F-A149-4EE2-91C5-A4F0C403D7DE}" presName="space" presStyleCnt="0"/>
      <dgm:spPr/>
    </dgm:pt>
    <dgm:pt modelId="{66ADFF0C-4A80-408F-BF84-1D655F5B7215}" type="pres">
      <dgm:prSet presAssocID="{D886E4D2-7D01-446B-889C-95F28B2B6C0B}" presName="composite" presStyleCnt="0"/>
      <dgm:spPr/>
    </dgm:pt>
    <dgm:pt modelId="{7F00019A-10EF-4349-AB07-AB13583CD9A2}" type="pres">
      <dgm:prSet presAssocID="{D886E4D2-7D01-446B-889C-95F28B2B6C0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CC15E47-A4EE-4141-AC99-4D092D3A34DA}" type="pres">
      <dgm:prSet presAssocID="{D886E4D2-7D01-446B-889C-95F28B2B6C0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E31A808-C9A6-41E6-A020-9E5A1DCB4174}" srcId="{D08652B3-FF19-4C82-B323-30E9F41E094A}" destId="{4D480288-A8F3-411A-BCF5-8BC3AAFE1477}" srcOrd="2" destOrd="0" parTransId="{3D75D62B-2F2E-4FD2-9B06-07B9D88D958B}" sibTransId="{33637B95-03CB-4EE4-9BF5-E6D1B486C98F}"/>
    <dgm:cxn modelId="{352F8E15-8854-4BA9-B736-D528D47AE28F}" type="presOf" srcId="{B3864EAB-3EB5-4B10-97CC-0C246B912DC1}" destId="{970E91EA-CB62-497F-B70C-625DD1293FFB}" srcOrd="0" destOrd="1" presId="urn:microsoft.com/office/officeart/2005/8/layout/hList1"/>
    <dgm:cxn modelId="{73285826-5D11-4E6F-BDCF-00EB8D0952B5}" type="presOf" srcId="{525A4799-15FE-4F55-AA5F-98F18908C7E2}" destId="{CFC63767-6DA1-43D4-B54D-05B899597BF8}" srcOrd="0" destOrd="0" presId="urn:microsoft.com/office/officeart/2005/8/layout/hList1"/>
    <dgm:cxn modelId="{ED2E243B-1710-4EBA-8E9E-55D6E5B91233}" type="presOf" srcId="{4D480288-A8F3-411A-BCF5-8BC3AAFE1477}" destId="{970E91EA-CB62-497F-B70C-625DD1293FFB}" srcOrd="0" destOrd="2" presId="urn:microsoft.com/office/officeart/2005/8/layout/hList1"/>
    <dgm:cxn modelId="{53D92A3C-288E-48DD-BD17-CF63B4A6B2AB}" type="presOf" srcId="{54FF7B7A-DCF0-4504-9470-818387222703}" destId="{A22A5E8E-A9E2-4BD1-ABE6-4825345EB910}" srcOrd="0" destOrd="0" presId="urn:microsoft.com/office/officeart/2005/8/layout/hList1"/>
    <dgm:cxn modelId="{FCD43641-1104-440C-A508-EF5487AD37E9}" type="presOf" srcId="{AD447B6A-08A4-4470-A213-94CCBC10422E}" destId="{9CC15E47-A4EE-4141-AC99-4D092D3A34DA}" srcOrd="0" destOrd="0" presId="urn:microsoft.com/office/officeart/2005/8/layout/hList1"/>
    <dgm:cxn modelId="{EDD5B972-4497-4F8C-8899-76E3FD3EAD58}" srcId="{525A4799-15FE-4F55-AA5F-98F18908C7E2}" destId="{EDF8BD92-6E17-4231-8401-1149447E7164}" srcOrd="0" destOrd="0" parTransId="{C0D3D5C9-FD1C-403B-A30B-7EDA064F501E}" sibTransId="{7952442B-5247-42D0-B0A1-B0899DEB628E}"/>
    <dgm:cxn modelId="{F216BA72-E5A1-4F6C-9079-820C8EE45F1C}" srcId="{525A4799-15FE-4F55-AA5F-98F18908C7E2}" destId="{D886E4D2-7D01-446B-889C-95F28B2B6C0B}" srcOrd="2" destOrd="0" parTransId="{AF1AB157-FE3D-42CE-A629-804199B45B7B}" sibTransId="{9B3F804D-61DC-4758-8CBF-1AAD64A97B75}"/>
    <dgm:cxn modelId="{5B59DA53-1EA3-4D3F-9942-9B3F1F378CA8}" srcId="{D08652B3-FF19-4C82-B323-30E9F41E094A}" destId="{93403AA1-8E43-4220-94A2-C561666AE969}" srcOrd="0" destOrd="0" parTransId="{71BD2387-4C26-43A4-BDAD-5903C3B2CCD0}" sibTransId="{AE838A32-FFDC-445D-8E3C-91D2C7377E8D}"/>
    <dgm:cxn modelId="{5AB8F558-3812-4D23-8439-FC8707414518}" srcId="{D08652B3-FF19-4C82-B323-30E9F41E094A}" destId="{B3864EAB-3EB5-4B10-97CC-0C246B912DC1}" srcOrd="1" destOrd="0" parTransId="{744828FE-D97B-4907-A1DB-9F90C6848A09}" sibTransId="{26CCAEDA-44C2-41D8-ABF7-CAE4F0095319}"/>
    <dgm:cxn modelId="{5AE4C3A0-E6B0-46FC-81F0-EBC8DF3A7EF1}" srcId="{525A4799-15FE-4F55-AA5F-98F18908C7E2}" destId="{D08652B3-FF19-4C82-B323-30E9F41E094A}" srcOrd="1" destOrd="0" parTransId="{E672CD95-99AC-4FA0-8327-591C748CCF52}" sibTransId="{1DDCA51F-A149-4EE2-91C5-A4F0C403D7DE}"/>
    <dgm:cxn modelId="{939FACA2-A78F-41DE-95E3-E87975A6F422}" type="presOf" srcId="{EDF8BD92-6E17-4231-8401-1149447E7164}" destId="{8D61D849-0A40-487A-A1FE-190EAD7E1813}" srcOrd="0" destOrd="0" presId="urn:microsoft.com/office/officeart/2005/8/layout/hList1"/>
    <dgm:cxn modelId="{4CFDFCA3-19FD-4AD4-ACA3-ADE309E23FB5}" srcId="{EDF8BD92-6E17-4231-8401-1149447E7164}" destId="{54FF7B7A-DCF0-4504-9470-818387222703}" srcOrd="0" destOrd="0" parTransId="{CD7C6625-409C-408A-BDAD-476204B50EA7}" sibTransId="{EF9AD253-1101-42B6-ABD3-49AA16F96814}"/>
    <dgm:cxn modelId="{D2AA3AC1-E739-4A92-BC69-8D04692EF3D8}" type="presOf" srcId="{D886E4D2-7D01-446B-889C-95F28B2B6C0B}" destId="{7F00019A-10EF-4349-AB07-AB13583CD9A2}" srcOrd="0" destOrd="0" presId="urn:microsoft.com/office/officeart/2005/8/layout/hList1"/>
    <dgm:cxn modelId="{0D471FD4-3CEF-41F9-8CA2-79B055BBAB46}" type="presOf" srcId="{D08652B3-FF19-4C82-B323-30E9F41E094A}" destId="{F2B4B696-5CC5-45D9-A138-16F30D34CCAA}" srcOrd="0" destOrd="0" presId="urn:microsoft.com/office/officeart/2005/8/layout/hList1"/>
    <dgm:cxn modelId="{EA263EE9-3CE9-46DA-9288-0E856A5D29E9}" type="presOf" srcId="{93403AA1-8E43-4220-94A2-C561666AE969}" destId="{970E91EA-CB62-497F-B70C-625DD1293FFB}" srcOrd="0" destOrd="0" presId="urn:microsoft.com/office/officeart/2005/8/layout/hList1"/>
    <dgm:cxn modelId="{284825FD-9A52-47F4-85D1-74A478F6C5BD}" srcId="{D886E4D2-7D01-446B-889C-95F28B2B6C0B}" destId="{AD447B6A-08A4-4470-A213-94CCBC10422E}" srcOrd="0" destOrd="0" parTransId="{0B07CA8D-ED0A-4D46-BC03-010FEA51E625}" sibTransId="{B32B3C6B-4B45-4D72-9051-AE85E8510392}"/>
    <dgm:cxn modelId="{91191D36-C7B9-4C22-A750-CF21B0AB25E8}" type="presParOf" srcId="{CFC63767-6DA1-43D4-B54D-05B899597BF8}" destId="{85AA9550-B5A8-4257-99FC-AFE05A3D416B}" srcOrd="0" destOrd="0" presId="urn:microsoft.com/office/officeart/2005/8/layout/hList1"/>
    <dgm:cxn modelId="{9124EBF3-F3AF-4305-9EFB-F26AC4AEF25E}" type="presParOf" srcId="{85AA9550-B5A8-4257-99FC-AFE05A3D416B}" destId="{8D61D849-0A40-487A-A1FE-190EAD7E1813}" srcOrd="0" destOrd="0" presId="urn:microsoft.com/office/officeart/2005/8/layout/hList1"/>
    <dgm:cxn modelId="{E573768A-E234-4174-A9A9-96A1E9D37F52}" type="presParOf" srcId="{85AA9550-B5A8-4257-99FC-AFE05A3D416B}" destId="{A22A5E8E-A9E2-4BD1-ABE6-4825345EB910}" srcOrd="1" destOrd="0" presId="urn:microsoft.com/office/officeart/2005/8/layout/hList1"/>
    <dgm:cxn modelId="{44C0D3E4-78C0-4F41-8B6D-43DB233058C4}" type="presParOf" srcId="{CFC63767-6DA1-43D4-B54D-05B899597BF8}" destId="{4679D1AA-4398-4D03-BB0D-E9582A513043}" srcOrd="1" destOrd="0" presId="urn:microsoft.com/office/officeart/2005/8/layout/hList1"/>
    <dgm:cxn modelId="{187BEE98-FB72-4F3A-9453-5822BD4457CA}" type="presParOf" srcId="{CFC63767-6DA1-43D4-B54D-05B899597BF8}" destId="{B1CEBCA8-D700-45D9-9424-213419F84151}" srcOrd="2" destOrd="0" presId="urn:microsoft.com/office/officeart/2005/8/layout/hList1"/>
    <dgm:cxn modelId="{32BCEDFF-4664-4A65-B0BB-972E38CE70BD}" type="presParOf" srcId="{B1CEBCA8-D700-45D9-9424-213419F84151}" destId="{F2B4B696-5CC5-45D9-A138-16F30D34CCAA}" srcOrd="0" destOrd="0" presId="urn:microsoft.com/office/officeart/2005/8/layout/hList1"/>
    <dgm:cxn modelId="{A81D6B5C-1A52-40BC-97D4-067B85DC1B97}" type="presParOf" srcId="{B1CEBCA8-D700-45D9-9424-213419F84151}" destId="{970E91EA-CB62-497F-B70C-625DD1293FFB}" srcOrd="1" destOrd="0" presId="urn:microsoft.com/office/officeart/2005/8/layout/hList1"/>
    <dgm:cxn modelId="{C9501150-9F45-4272-B471-3BA3FBF47C80}" type="presParOf" srcId="{CFC63767-6DA1-43D4-B54D-05B899597BF8}" destId="{42BBEEBF-2FEF-4F10-80E9-281D6C7E917D}" srcOrd="3" destOrd="0" presId="urn:microsoft.com/office/officeart/2005/8/layout/hList1"/>
    <dgm:cxn modelId="{E049A96B-2AB7-48C5-86B4-0DAF3B634532}" type="presParOf" srcId="{CFC63767-6DA1-43D4-B54D-05B899597BF8}" destId="{66ADFF0C-4A80-408F-BF84-1D655F5B7215}" srcOrd="4" destOrd="0" presId="urn:microsoft.com/office/officeart/2005/8/layout/hList1"/>
    <dgm:cxn modelId="{C3AB570C-6A0C-4AFD-B754-299E49E5B414}" type="presParOf" srcId="{66ADFF0C-4A80-408F-BF84-1D655F5B7215}" destId="{7F00019A-10EF-4349-AB07-AB13583CD9A2}" srcOrd="0" destOrd="0" presId="urn:microsoft.com/office/officeart/2005/8/layout/hList1"/>
    <dgm:cxn modelId="{BB77DF97-1BDB-45AC-AFD5-C85103F5C520}" type="presParOf" srcId="{66ADFF0C-4A80-408F-BF84-1D655F5B7215}" destId="{9CC15E47-A4EE-4141-AC99-4D092D3A34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1D849-0A40-487A-A1FE-190EAD7E1813}">
      <dsp:nvSpPr>
        <dsp:cNvPr id="0" name=""/>
        <dsp:cNvSpPr/>
      </dsp:nvSpPr>
      <dsp:spPr>
        <a:xfrm>
          <a:off x="3397" y="54968"/>
          <a:ext cx="3312711" cy="1325084"/>
        </a:xfrm>
        <a:prstGeom prst="rect">
          <a:avLst/>
        </a:prstGeom>
        <a:solidFill>
          <a:srgbClr val="33339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>
              <a:solidFill>
                <a:schemeClr val="bg1"/>
              </a:solidFill>
            </a:rPr>
            <a:t>Frontend</a:t>
          </a:r>
          <a:r>
            <a:rPr lang="it-IT" sz="3600" kern="1200" dirty="0">
              <a:solidFill>
                <a:schemeClr val="bg1"/>
              </a:solidFill>
            </a:rPr>
            <a:t> app</a:t>
          </a:r>
        </a:p>
      </dsp:txBody>
      <dsp:txXfrm>
        <a:off x="3397" y="54968"/>
        <a:ext cx="3312711" cy="1325084"/>
      </dsp:txXfrm>
    </dsp:sp>
    <dsp:sp modelId="{A22A5E8E-A9E2-4BD1-ABE6-4825345EB910}">
      <dsp:nvSpPr>
        <dsp:cNvPr id="0" name=""/>
        <dsp:cNvSpPr/>
      </dsp:nvSpPr>
      <dsp:spPr>
        <a:xfrm>
          <a:off x="3397" y="1380053"/>
          <a:ext cx="3312711" cy="2854800"/>
        </a:xfrm>
        <a:prstGeom prst="rect">
          <a:avLst/>
        </a:prstGeom>
        <a:solidFill>
          <a:srgbClr val="D0CED7">
            <a:alpha val="7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6500" kern="1200" dirty="0" err="1"/>
            <a:t>Ionic</a:t>
          </a:r>
          <a:endParaRPr lang="it-IT" sz="6500" kern="1200" dirty="0"/>
        </a:p>
      </dsp:txBody>
      <dsp:txXfrm>
        <a:off x="3397" y="1380053"/>
        <a:ext cx="3312711" cy="2854800"/>
      </dsp:txXfrm>
    </dsp:sp>
    <dsp:sp modelId="{F2B4B696-5CC5-45D9-A138-16F30D34CCAA}">
      <dsp:nvSpPr>
        <dsp:cNvPr id="0" name=""/>
        <dsp:cNvSpPr/>
      </dsp:nvSpPr>
      <dsp:spPr>
        <a:xfrm>
          <a:off x="3779888" y="54968"/>
          <a:ext cx="3312711" cy="1325084"/>
        </a:xfrm>
        <a:prstGeom prst="rect">
          <a:avLst/>
        </a:prstGeom>
        <a:solidFill>
          <a:srgbClr val="33339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>
              <a:solidFill>
                <a:schemeClr val="bg1"/>
              </a:solidFill>
            </a:rPr>
            <a:t>Frontend</a:t>
          </a:r>
          <a:r>
            <a:rPr lang="it-IT" sz="3600" kern="1200" dirty="0">
              <a:solidFill>
                <a:schemeClr val="bg1"/>
              </a:solidFill>
            </a:rPr>
            <a:t> web</a:t>
          </a:r>
        </a:p>
      </dsp:txBody>
      <dsp:txXfrm>
        <a:off x="3779888" y="54968"/>
        <a:ext cx="3312711" cy="1325084"/>
      </dsp:txXfrm>
    </dsp:sp>
    <dsp:sp modelId="{970E91EA-CB62-497F-B70C-625DD1293FFB}">
      <dsp:nvSpPr>
        <dsp:cNvPr id="0" name=""/>
        <dsp:cNvSpPr/>
      </dsp:nvSpPr>
      <dsp:spPr>
        <a:xfrm>
          <a:off x="3779888" y="1380053"/>
          <a:ext cx="3312711" cy="2854800"/>
        </a:xfrm>
        <a:prstGeom prst="rect">
          <a:avLst/>
        </a:prstGeom>
        <a:solidFill>
          <a:srgbClr val="D0CED7">
            <a:alpha val="7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3800" kern="1200" dirty="0"/>
            <a:t>HTML 5/CSS 3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3800" kern="1200" dirty="0"/>
            <a:t>JavaScript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it-IT" sz="4100" kern="1200" dirty="0"/>
        </a:p>
      </dsp:txBody>
      <dsp:txXfrm>
        <a:off x="3779888" y="1380053"/>
        <a:ext cx="3312711" cy="2854800"/>
      </dsp:txXfrm>
    </dsp:sp>
    <dsp:sp modelId="{7F00019A-10EF-4349-AB07-AB13583CD9A2}">
      <dsp:nvSpPr>
        <dsp:cNvPr id="0" name=""/>
        <dsp:cNvSpPr/>
      </dsp:nvSpPr>
      <dsp:spPr>
        <a:xfrm>
          <a:off x="7556379" y="54968"/>
          <a:ext cx="3312711" cy="1325084"/>
        </a:xfrm>
        <a:prstGeom prst="rect">
          <a:avLst/>
        </a:prstGeom>
        <a:solidFill>
          <a:srgbClr val="33339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Backend</a:t>
          </a:r>
          <a:endParaRPr lang="it-IT" sz="3600" kern="1200" dirty="0"/>
        </a:p>
      </dsp:txBody>
      <dsp:txXfrm>
        <a:off x="7556379" y="54968"/>
        <a:ext cx="3312711" cy="1325084"/>
      </dsp:txXfrm>
    </dsp:sp>
    <dsp:sp modelId="{9CC15E47-A4EE-4141-AC99-4D092D3A34DA}">
      <dsp:nvSpPr>
        <dsp:cNvPr id="0" name=""/>
        <dsp:cNvSpPr/>
      </dsp:nvSpPr>
      <dsp:spPr>
        <a:xfrm>
          <a:off x="7556379" y="1380053"/>
          <a:ext cx="3312711" cy="2854800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 val="7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6500" kern="1200" dirty="0" err="1"/>
            <a:t>Laravel</a:t>
          </a:r>
          <a:endParaRPr lang="it-IT" sz="6500" kern="1200" dirty="0"/>
        </a:p>
      </dsp:txBody>
      <dsp:txXfrm>
        <a:off x="7556379" y="1380053"/>
        <a:ext cx="3312711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1AB04C-FF1C-4068-93F1-1E0201097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5DD6E5-6F9B-4736-8AE4-724D4C870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7D6600-9254-4F0F-9D75-006FFF98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5EEA50-2209-48D2-93B0-E8EB3560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C4CC4F-BA86-41EB-A0DE-DBB937189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628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09908C-051C-4DD1-9F80-2236F8F4A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9D705DB-77A5-43B6-903E-A69CA9266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F40B4D-6B62-42B2-9590-B210B81D7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BBF46E-D4C0-43BA-9879-CF46538A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962002-5C38-4D5F-9A56-F21BE0F5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803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7A611AF-5116-457B-AD1C-BFF53D032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D717BB1-5A25-4B02-9B62-143920F7B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081891F-DFAE-4B46-B7A1-C4DF05A7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356AEA-F35F-4FF6-9274-1CB5774A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94377F-AABE-466D-A639-97501322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720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79BF52-FB0C-4C73-A2CC-0FC4C6A3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69C186-3A52-4584-A58F-FF3731A86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B9BB1F-ACFD-4695-A4DC-23532258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4E763A-0709-40A7-BBD5-1EE714D7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9C0954-4DC1-49B0-A731-1C552EEC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63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9E116-FF0F-4184-8A27-5A4CE748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FD09A1-3EBF-418E-A28C-F69CDEB64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156845-70D2-4E86-9C19-DE06BC60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3CE336-7CCA-4771-8C9C-AEBBB1D0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182EBE-F96C-44B1-B47F-6D402C15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17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53CCC5-978E-44CB-8D04-6A7A2960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E6C3B8-B3B8-4B7F-9A66-863A94F8A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4C2B805-E467-4FA8-AEF9-8BF82E25F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BDCCDAB-4F27-4228-A642-4D88542F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560BA-B356-4C00-B893-05264559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D34FF1-8CCE-40F0-8962-5D6DEDA9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52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2599A2-B7A2-4CE6-B99E-3173B43F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F6D074-0BC0-4EF4-99C5-6941F2C41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6DFF5B-0D8F-4CA5-A30A-196BA2F66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8108E5B-9F10-4013-8E41-610AD1A05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6464300-E60A-43B7-8329-5E9644ADD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D270A79-C304-439A-9CBC-0D230A28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3145A6-18CB-4423-81A2-72CBC95C7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3C21EED-15C0-4DDF-802A-F419AB29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32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92050E-C669-4AFF-9E92-6B07EC34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16AC446-1421-4BB1-A5BD-E2310058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8058496-32A6-4741-9C3F-B4915D15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38F9AEA-5B83-4412-8256-DCD125B4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78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19865DC-E392-4DE0-A5CD-07916FA1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C26CE54-06B8-4C21-ABF5-79577CB8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944A7C-4D52-4EFA-8619-B34F1D64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05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4628F8-CEDB-41F2-A911-9E7D30BB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734417-A3B9-40ED-9145-8C043B08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7F2FDFB-0F79-4D87-9B54-01D81BDE4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E4A811-F3FB-4439-9F52-278EC22F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4A4FA3-A7B0-4F98-B717-F52DF8A0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0E473E-9744-4A01-A9E8-3B39BB5C8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218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375932-D406-4E6B-B320-C14A2721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911ABC8-BC6C-4BCE-8925-6AE5E538C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E8E010-33F0-403F-838D-25E0A9324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B64C85-040E-4194-B9ED-24F95F7B6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2D7F9E-6AB2-416F-BA38-C1ED4DD87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A62024-711E-4728-B1A7-CA7ECF73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41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97930A1-13BE-496D-B7BF-CD5E04CA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1C9B69-4A64-4419-8C61-F13FE8C0C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9C4E15-FBE8-44EC-A7C2-84CB765EC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9CD11-4E82-41C4-82B5-02A812D69E99}" type="datetimeFigureOut">
              <a:rPr lang="it-IT" smtClean="0"/>
              <a:t>24/03/2019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6261D3-4BD1-46EB-BF87-011AD1DEE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F0306C-88FE-45A0-AD69-813630717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CA149-A6EC-4A2A-B853-F2BAC15101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900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07F56DF-E140-4853-A670-EB99A133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20D53F-BE23-4A01-BCD2-530C84463E29}"/>
              </a:ext>
            </a:extLst>
          </p:cNvPr>
          <p:cNvSpPr txBox="1"/>
          <p:nvPr/>
        </p:nvSpPr>
        <p:spPr>
          <a:xfrm>
            <a:off x="8669438" y="6007261"/>
            <a:ext cx="3159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Una app by </a:t>
            </a:r>
            <a:r>
              <a:rPr lang="it-IT" sz="2400" b="1" dirty="0" err="1"/>
              <a:t>BriskWorks</a:t>
            </a:r>
            <a:endParaRPr lang="it-IT" sz="2400" b="1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58F1541-D624-421F-B956-41B17244E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61" y="1615845"/>
            <a:ext cx="10374603" cy="33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28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56C8E91D-D9F2-4E8E-BB3B-284BD2A76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EFDF8A9-B330-4A75-BFAE-9387A513B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544"/>
            <a:ext cx="12191612" cy="47190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7E7B723-B9E6-4C32-B5E1-D0155A381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7" y="-659757"/>
            <a:ext cx="7818167" cy="97414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6728804-9950-488B-A7E1-071C0BBD432E}"/>
              </a:ext>
            </a:extLst>
          </p:cNvPr>
          <p:cNvSpPr txBox="1"/>
          <p:nvPr/>
        </p:nvSpPr>
        <p:spPr>
          <a:xfrm>
            <a:off x="6177772" y="262498"/>
            <a:ext cx="5906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Realtà aumentata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0923395-9FAA-4F04-9F94-076D4FB37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85" y="1277533"/>
            <a:ext cx="2318545" cy="441192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4B4731F-B6F4-4E41-828A-59EB21A6902A}"/>
              </a:ext>
            </a:extLst>
          </p:cNvPr>
          <p:cNvSpPr txBox="1"/>
          <p:nvPr/>
        </p:nvSpPr>
        <p:spPr>
          <a:xfrm>
            <a:off x="6177771" y="262498"/>
            <a:ext cx="5906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Realtà aumentata</a:t>
            </a:r>
          </a:p>
        </p:txBody>
      </p:sp>
    </p:spTree>
    <p:extLst>
      <p:ext uri="{BB962C8B-B14F-4D97-AF65-F5344CB8AC3E}">
        <p14:creationId xmlns:p14="http://schemas.microsoft.com/office/powerpoint/2010/main" val="333704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3010FE8-82D9-4777-8BA2-CF531B9B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D799CB-7F64-41BE-94BF-185769CD6149}"/>
              </a:ext>
            </a:extLst>
          </p:cNvPr>
          <p:cNvSpPr txBox="1"/>
          <p:nvPr/>
        </p:nvSpPr>
        <p:spPr>
          <a:xfrm>
            <a:off x="396240" y="375195"/>
            <a:ext cx="1103568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Obbiettivo: effetto domino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200994-9411-4308-AC8E-72F01D93D72C}"/>
              </a:ext>
            </a:extLst>
          </p:cNvPr>
          <p:cNvSpPr txBox="1"/>
          <p:nvPr/>
        </p:nvSpPr>
        <p:spPr>
          <a:xfrm>
            <a:off x="690622" y="2631712"/>
            <a:ext cx="108107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Crediamo che uno strumento del genere, in quanto molto intuitivo e pulito possa rientrare facilmente nei costi di sviluppo e avere un ritorno tangibile sulla vita di quartiere di tutti gli utenti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712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3010FE8-82D9-4777-8BA2-CF531B9B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D799CB-7F64-41BE-94BF-185769CD6149}"/>
              </a:ext>
            </a:extLst>
          </p:cNvPr>
          <p:cNvSpPr txBox="1"/>
          <p:nvPr/>
        </p:nvSpPr>
        <p:spPr>
          <a:xfrm>
            <a:off x="760071" y="957351"/>
            <a:ext cx="106718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Grazie per l’attenzione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D5EAEF-65B0-488F-B0CA-6AECF8ADF691}"/>
              </a:ext>
            </a:extLst>
          </p:cNvPr>
          <p:cNvSpPr txBox="1"/>
          <p:nvPr/>
        </p:nvSpPr>
        <p:spPr>
          <a:xfrm>
            <a:off x="760071" y="3429000"/>
            <a:ext cx="108107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team </a:t>
            </a:r>
            <a:r>
              <a:rPr lang="it-I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BriskWork</a:t>
            </a: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}</a:t>
            </a:r>
          </a:p>
          <a:p>
            <a:pPr algn="ctr"/>
            <a:endParaRPr lang="it-I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Riccardo Albero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Federico Gelmetti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Simone </a:t>
            </a:r>
            <a:r>
              <a:rPr lang="it-IT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Lanini</a:t>
            </a:r>
            <a:endParaRPr lang="it-I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103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3010FE8-82D9-4777-8BA2-CF531B9B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BE0251-2BC4-4C65-9534-69E92D1364F9}"/>
              </a:ext>
            </a:extLst>
          </p:cNvPr>
          <p:cNvSpPr txBox="1"/>
          <p:nvPr/>
        </p:nvSpPr>
        <p:spPr>
          <a:xfrm>
            <a:off x="659756" y="648182"/>
            <a:ext cx="10671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Il problema: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764652-8A8E-4B29-A9BB-8470753A2F3A}"/>
              </a:ext>
            </a:extLst>
          </p:cNvPr>
          <p:cNvSpPr txBox="1"/>
          <p:nvPr/>
        </p:nvSpPr>
        <p:spPr>
          <a:xfrm>
            <a:off x="659756" y="2002420"/>
            <a:ext cx="108107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Dare modo ai residenti di un quartiere ed esterni di conoscere meglio il territorio reggiano ed i suoi abitanti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Molti luoghi caratteristici non sono sulle vie principali, o sono difficilmente noti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Incentivare la comunicazione ed evidenziare la presenza degli abitanti nel territorio </a:t>
            </a:r>
          </a:p>
        </p:txBody>
      </p:sp>
    </p:spTree>
    <p:extLst>
      <p:ext uri="{BB962C8B-B14F-4D97-AF65-F5344CB8AC3E}">
        <p14:creationId xmlns:p14="http://schemas.microsoft.com/office/powerpoint/2010/main" val="388260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3010FE8-82D9-4777-8BA2-CF531B9B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BE0251-2BC4-4C65-9534-69E92D1364F9}"/>
              </a:ext>
            </a:extLst>
          </p:cNvPr>
          <p:cNvSpPr txBox="1"/>
          <p:nvPr/>
        </p:nvSpPr>
        <p:spPr>
          <a:xfrm>
            <a:off x="659756" y="511022"/>
            <a:ext cx="10671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Turismo Esperienziale: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764652-8A8E-4B29-A9BB-8470753A2F3A}"/>
              </a:ext>
            </a:extLst>
          </p:cNvPr>
          <p:cNvSpPr txBox="1"/>
          <p:nvPr/>
        </p:nvSpPr>
        <p:spPr>
          <a:xfrm>
            <a:off x="659756" y="2222373"/>
            <a:ext cx="108107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coesione fra persone si crea condividendo momenti, luoghi, passioni.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Ancor meglio se queste persone sono proprio i miei vicini di casa o altri abitanti del nostro quartiere</a:t>
            </a:r>
          </a:p>
        </p:txBody>
      </p:sp>
    </p:spTree>
    <p:extLst>
      <p:ext uri="{BB962C8B-B14F-4D97-AF65-F5344CB8AC3E}">
        <p14:creationId xmlns:p14="http://schemas.microsoft.com/office/powerpoint/2010/main" val="224767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3010FE8-82D9-4777-8BA2-CF531B9B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BE0251-2BC4-4C65-9534-69E92D1364F9}"/>
              </a:ext>
            </a:extLst>
          </p:cNvPr>
          <p:cNvSpPr txBox="1"/>
          <p:nvPr/>
        </p:nvSpPr>
        <p:spPr>
          <a:xfrm>
            <a:off x="659756" y="511022"/>
            <a:ext cx="10671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Ma come portare tutto questo in modo intuitivo e fruibile all’utente?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473D9CF-D02E-4090-A742-E7E0E3406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2971800"/>
            <a:ext cx="30861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7-1080">
            <a:hlinkClick r:id="" action="ppaction://media"/>
            <a:extLst>
              <a:ext uri="{FF2B5EF4-FFF2-40B4-BE49-F238E27FC236}">
                <a16:creationId xmlns:a16="http://schemas.microsoft.com/office/drawing/2014/main" id="{A8BC4B9F-A263-4D7B-A95E-38B458FAA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1C06378-B11A-4D9A-A3AF-530511A25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3" y="4499616"/>
            <a:ext cx="11115556" cy="23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5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07F56DF-E140-4853-A670-EB99A133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B16221-6446-4F69-B753-E6378E20E784}"/>
              </a:ext>
            </a:extLst>
          </p:cNvPr>
          <p:cNvSpPr txBox="1"/>
          <p:nvPr/>
        </p:nvSpPr>
        <p:spPr>
          <a:xfrm>
            <a:off x="528062" y="2811156"/>
            <a:ext cx="108107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mobile per la scoperta di punti di interesse forniti da chi veramente conosce il territorio: gli abitanti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pone come centro di diffusione di informazioni turistiche specifiche del quartiere di interesse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1C06378-B11A-4D9A-A3AF-530511A25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53" y="261192"/>
            <a:ext cx="11115556" cy="235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4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3010FE8-82D9-4777-8BA2-CF531B9B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BE0251-2BC4-4C65-9534-69E92D1364F9}"/>
              </a:ext>
            </a:extLst>
          </p:cNvPr>
          <p:cNvSpPr txBox="1"/>
          <p:nvPr/>
        </p:nvSpPr>
        <p:spPr>
          <a:xfrm>
            <a:off x="659756" y="648182"/>
            <a:ext cx="10671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Tecnologie utilizzate: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DD602360-A626-477A-85E2-630105A5C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62413"/>
              </p:ext>
            </p:extLst>
          </p:nvPr>
        </p:nvGraphicFramePr>
        <p:xfrm>
          <a:off x="659756" y="1848511"/>
          <a:ext cx="10872488" cy="4289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3375599A-C67D-4422-8FF4-3596F678D3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949" y1="48242" x2="47949" y2="48242"/>
                        <a14:foregroundMark x1="71680" y1="28320" x2="71680" y2="28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5" y="4648495"/>
            <a:ext cx="1758043" cy="17580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1CE1F3A-DAFC-4A94-BCDD-326FBB738F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96" y="4697167"/>
            <a:ext cx="3110221" cy="182239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7BC81F1-94CD-402A-8DBA-72DD1959CA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07" y="4697167"/>
            <a:ext cx="2632322" cy="18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80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3010FE8-82D9-4777-8BA2-CF531B9B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D799CB-7F64-41BE-94BF-185769CD6149}"/>
              </a:ext>
            </a:extLst>
          </p:cNvPr>
          <p:cNvSpPr txBox="1"/>
          <p:nvPr/>
        </p:nvSpPr>
        <p:spPr>
          <a:xfrm>
            <a:off x="760071" y="375195"/>
            <a:ext cx="106718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Momento </a:t>
            </a:r>
            <a:r>
              <a:rPr lang="it-IT" sz="7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thech</a:t>
            </a:r>
            <a:endParaRPr lang="it-IT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200994-9411-4308-AC8E-72F01D93D72C}"/>
              </a:ext>
            </a:extLst>
          </p:cNvPr>
          <p:cNvSpPr txBox="1"/>
          <p:nvPr/>
        </p:nvSpPr>
        <p:spPr>
          <a:xfrm>
            <a:off x="659756" y="2222373"/>
            <a:ext cx="108107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Funzionalità Back e Front end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6974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3010FE8-82D9-4777-8BA2-CF531B9BB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BE0251-2BC4-4C65-9534-69E92D1364F9}"/>
              </a:ext>
            </a:extLst>
          </p:cNvPr>
          <p:cNvSpPr txBox="1"/>
          <p:nvPr/>
        </p:nvSpPr>
        <p:spPr>
          <a:xfrm>
            <a:off x="332740" y="1040120"/>
            <a:ext cx="3693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Oltre</a:t>
            </a:r>
          </a:p>
          <a:p>
            <a:pPr algn="ctr"/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 la</a:t>
            </a:r>
          </a:p>
          <a:p>
            <a:pPr algn="ctr"/>
            <a:r>
              <a:rPr lang="it-IT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cs typeface="Times New Roman" panose="02020603050405020304" pitchFamily="18" charset="0"/>
              </a:rPr>
              <a:t>demo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77CB852-4D4C-40CB-B108-D4E60751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45" y="403860"/>
            <a:ext cx="3403282" cy="605028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5F546E2-EEAE-48BB-92A7-1EC2AC847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02" y="403860"/>
            <a:ext cx="3403283" cy="60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275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214</Words>
  <Application>Microsoft Office PowerPoint</Application>
  <PresentationFormat>Widescreen</PresentationFormat>
  <Paragraphs>35</Paragraphs>
  <Slides>12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Georgia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Silvia</dc:creator>
  <cp:lastModifiedBy>Silvia</cp:lastModifiedBy>
  <cp:revision>20</cp:revision>
  <dcterms:created xsi:type="dcterms:W3CDTF">2019-03-24T05:45:18Z</dcterms:created>
  <dcterms:modified xsi:type="dcterms:W3CDTF">2019-03-24T14:06:59Z</dcterms:modified>
</cp:coreProperties>
</file>